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E9047E-3F01-4BDA-8595-83EAB0CC1CC8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7FC076-97B9-4D31-9D84-46C40DB96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01c/00088813-e72fad56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151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5429264"/>
            <a:ext cx="357190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Воспитатель: Ерёмина В.А. МБДОУ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/сад №7 г. Кузнецк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4.infourok.ru/uploads/ex/101c/00088813-e72fad5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6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101c/00088813-e72fad5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6299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101c/00088813-e72fad56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0102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101c/00088813-e72fad56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1122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101c/00088813-e72fad5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41128" cy="6072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101c/00088813-e72fad56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01c/00088813-e72fad56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4773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101c/00088813-e72fad56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12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4</cp:revision>
  <dcterms:created xsi:type="dcterms:W3CDTF">2017-09-20T09:34:18Z</dcterms:created>
  <dcterms:modified xsi:type="dcterms:W3CDTF">2017-09-21T12:58:40Z</dcterms:modified>
</cp:coreProperties>
</file>